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1" r:id="rId4"/>
    <p:sldId id="257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0" r:id="rId19"/>
    <p:sldId id="281" r:id="rId20"/>
    <p:sldId id="285" r:id="rId21"/>
    <p:sldId id="286" r:id="rId22"/>
    <p:sldId id="282" r:id="rId23"/>
    <p:sldId id="287" r:id="rId24"/>
    <p:sldId id="283" r:id="rId25"/>
    <p:sldId id="288" r:id="rId26"/>
    <p:sldId id="284" r:id="rId27"/>
    <p:sldId id="289" r:id="rId28"/>
    <p:sldId id="273" r:id="rId29"/>
    <p:sldId id="274" r:id="rId30"/>
    <p:sldId id="278" r:id="rId31"/>
    <p:sldId id="275" r:id="rId32"/>
    <p:sldId id="279" r:id="rId33"/>
    <p:sldId id="277" r:id="rId34"/>
    <p:sldId id="290" r:id="rId35"/>
    <p:sldId id="291" r:id="rId36"/>
    <p:sldId id="300" r:id="rId37"/>
    <p:sldId id="299" r:id="rId38"/>
    <p:sldId id="298" r:id="rId39"/>
    <p:sldId id="297" r:id="rId40"/>
    <p:sldId id="292" r:id="rId41"/>
    <p:sldId id="293" r:id="rId42"/>
    <p:sldId id="295" r:id="rId43"/>
    <p:sldId id="294" r:id="rId44"/>
    <p:sldId id="29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2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9988C-9B3E-45E1-81FA-4664812A91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Diseño de sistemas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C7AFBA-26C1-43E2-8588-449383C536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s-ES" dirty="0"/>
              <a:t>PATRONES DE DISEÑO Y LEYES DE GESTALT</a:t>
            </a:r>
          </a:p>
        </p:txBody>
      </p:sp>
    </p:spTree>
    <p:extLst>
      <p:ext uri="{BB962C8B-B14F-4D97-AF65-F5344CB8AC3E}">
        <p14:creationId xmlns:p14="http://schemas.microsoft.com/office/powerpoint/2010/main" val="315669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EFE6053E-EDBA-41F8-8DD6-1DD929EAFB32}"/>
              </a:ext>
            </a:extLst>
          </p:cNvPr>
          <p:cNvSpPr txBox="1">
            <a:spLocks/>
          </p:cNvSpPr>
          <p:nvPr/>
        </p:nvSpPr>
        <p:spPr>
          <a:xfrm>
            <a:off x="702733" y="2686050"/>
            <a:ext cx="8419783" cy="14859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AR" sz="5400" dirty="0">
                <a:ea typeface="Calibri" panose="020F0502020204030204" pitchFamily="34" charset="0"/>
                <a:cs typeface="Times New Roman" panose="02020603050405020304" pitchFamily="18" charset="0"/>
              </a:rPr>
              <a:t>COUPON</a:t>
            </a:r>
            <a:endParaRPr lang="es-ES" sz="5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849ED1-BA07-4C82-A920-A01312D2E9A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516" y="291600"/>
            <a:ext cx="2674800" cy="62748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2625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3F08D1-09F5-426F-B8E5-4A2B3958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5461001"/>
          </a:xfrm>
        </p:spPr>
        <p:txBody>
          <a:bodyPr anchor="ctr">
            <a:normAutofit/>
          </a:bodyPr>
          <a:lstStyle/>
          <a:p>
            <a:pPr algn="ctr"/>
            <a:r>
              <a:rPr lang="es-A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INDICAR 2 PATRONES PROPIOS DE CADA PRESENTACIÓN/DISPOSITIVO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1576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3F08D1-09F5-426F-B8E5-4A2B3958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5461001"/>
          </a:xfrm>
        </p:spPr>
        <p:txBody>
          <a:bodyPr anchor="ctr">
            <a:normAutofit/>
          </a:bodyPr>
          <a:lstStyle/>
          <a:p>
            <a:pPr algn="ctr"/>
            <a:r>
              <a:rPr lang="es-A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PÁGINA WEB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3144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05FE2-3D47-48C2-AFFC-AC5305EE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AR" sz="5400" dirty="0">
                <a:ea typeface="Calibri" panose="020F0502020204030204" pitchFamily="34" charset="0"/>
                <a:cs typeface="Times New Roman" panose="02020603050405020304" pitchFamily="18" charset="0"/>
              </a:rPr>
              <a:t>ESCAPE HATCH</a:t>
            </a:r>
            <a:endParaRPr lang="es-ES" sz="5400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54A1FA8-A348-4C05-A88D-0E187352945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00" y="2171700"/>
            <a:ext cx="9388800" cy="417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887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05FE2-3D47-48C2-AFFC-AC5305EE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AR" sz="5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BREADCRUMPS</a:t>
            </a:r>
            <a:endParaRPr lang="es-ES" sz="5400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E35CB14-AEAF-4ADE-92CB-AB4856F8677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00" y="2171700"/>
            <a:ext cx="9388800" cy="417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3225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3F08D1-09F5-426F-B8E5-4A2B3958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5461001"/>
          </a:xfrm>
        </p:spPr>
        <p:txBody>
          <a:bodyPr anchor="ctr">
            <a:normAutofit/>
          </a:bodyPr>
          <a:lstStyle/>
          <a:p>
            <a:pPr algn="ctr"/>
            <a:r>
              <a:rPr lang="es-A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APLICACIÓN MÓVIL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5703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EFE6053E-EDBA-41F8-8DD6-1DD929EAFB32}"/>
              </a:ext>
            </a:extLst>
          </p:cNvPr>
          <p:cNvSpPr txBox="1">
            <a:spLocks/>
          </p:cNvSpPr>
          <p:nvPr/>
        </p:nvSpPr>
        <p:spPr>
          <a:xfrm>
            <a:off x="702733" y="2686050"/>
            <a:ext cx="8419783" cy="14859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/>
              <a:t>LOADING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26FADE-6E12-470A-B8D3-A2EA83DE5F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516" y="903938"/>
            <a:ext cx="2366751" cy="50501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FD91D38F-E8C5-4C54-81BC-8567D5FA840E}"/>
              </a:ext>
            </a:extLst>
          </p:cNvPr>
          <p:cNvSpPr/>
          <p:nvPr/>
        </p:nvSpPr>
        <p:spPr>
          <a:xfrm>
            <a:off x="10049933" y="2074333"/>
            <a:ext cx="321734" cy="279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619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EFE6053E-EDBA-41F8-8DD6-1DD929EAFB32}"/>
              </a:ext>
            </a:extLst>
          </p:cNvPr>
          <p:cNvSpPr txBox="1">
            <a:spLocks/>
          </p:cNvSpPr>
          <p:nvPr/>
        </p:nvSpPr>
        <p:spPr>
          <a:xfrm>
            <a:off x="702733" y="2686050"/>
            <a:ext cx="8419783" cy="14859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AR" sz="5400" dirty="0">
                <a:ea typeface="Calibri" panose="020F0502020204030204" pitchFamily="34" charset="0"/>
                <a:cs typeface="Times New Roman" panose="02020603050405020304" pitchFamily="18" charset="0"/>
              </a:rPr>
              <a:t>TOUCH TOOLS</a:t>
            </a:r>
            <a:endParaRPr lang="es-ES" sz="5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460BE5-70F4-479F-A43C-61BA4E677E2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149" y="1378479"/>
            <a:ext cx="2892118" cy="410104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6854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3F08D1-09F5-426F-B8E5-4A2B3958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5461001"/>
          </a:xfrm>
        </p:spPr>
        <p:txBody>
          <a:bodyPr anchor="ctr">
            <a:normAutofit/>
          </a:bodyPr>
          <a:lstStyle/>
          <a:p>
            <a:pPr algn="ctr"/>
            <a:r>
              <a:rPr lang="es-E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INDICAR 2 PATRONES DE LA CATEGORÍA SOLICITAR INFORMACIÓN.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6667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3F08D1-09F5-426F-B8E5-4A2B3958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5461001"/>
          </a:xfrm>
        </p:spPr>
        <p:txBody>
          <a:bodyPr anchor="ctr">
            <a:normAutofit/>
          </a:bodyPr>
          <a:lstStyle/>
          <a:p>
            <a:pPr algn="ctr"/>
            <a:r>
              <a:rPr lang="es-AR" dirty="0">
                <a:ea typeface="Calibri" panose="020F0502020204030204" pitchFamily="34" charset="0"/>
                <a:cs typeface="Times New Roman" panose="02020603050405020304" pitchFamily="18" charset="0"/>
              </a:rPr>
              <a:t>FORGIVING FORMAT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409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3F08D1-09F5-426F-B8E5-4A2B3958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5461001"/>
          </a:xfrm>
        </p:spPr>
        <p:txBody>
          <a:bodyPr anchor="ctr">
            <a:normAutofit/>
          </a:bodyPr>
          <a:lstStyle/>
          <a:p>
            <a:pPr algn="ctr"/>
            <a:r>
              <a:rPr lang="es-A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INDICAR 3 PATRONES EMPLEADOS EN CADA PRESENTACIÓN/DISPOSITIVO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5141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Chat o mensaje de texto&#10;&#10;Descripción generada automáticamente">
            <a:extLst>
              <a:ext uri="{FF2B5EF4-FFF2-40B4-BE49-F238E27FC236}">
                <a16:creationId xmlns:a16="http://schemas.microsoft.com/office/drawing/2014/main" id="{20DFAA7E-F4F0-54AC-9A36-32B3775D83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8235" y="487623"/>
            <a:ext cx="10395527" cy="493787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A040AA4-A29A-3142-0846-1F69AC4B5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34" y="5772260"/>
            <a:ext cx="10616045" cy="476031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195784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EC1C6D3-735C-9EF5-9E18-19D33D717F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8763" y="109899"/>
            <a:ext cx="3053573" cy="663820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7EEDD60-B0AF-2ABA-4E82-DC0333863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99" y="2260166"/>
            <a:ext cx="7480533" cy="23376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5201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3F08D1-09F5-426F-B8E5-4A2B3958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5461001"/>
          </a:xfrm>
        </p:spPr>
        <p:txBody>
          <a:bodyPr anchor="ctr">
            <a:normAutofit/>
          </a:bodyPr>
          <a:lstStyle/>
          <a:p>
            <a:pPr algn="ctr"/>
            <a:r>
              <a:rPr lang="es-ES" dirty="0"/>
              <a:t>ELECCIÓN DE UN CONTROL</a:t>
            </a:r>
          </a:p>
        </p:txBody>
      </p:sp>
    </p:spTree>
    <p:extLst>
      <p:ext uri="{BB962C8B-B14F-4D97-AF65-F5344CB8AC3E}">
        <p14:creationId xmlns:p14="http://schemas.microsoft.com/office/powerpoint/2010/main" val="2776843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C0268366-EA4F-B89F-CA01-AD7451FB2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90" y="2890744"/>
            <a:ext cx="3896672" cy="10765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Imagen 5" descr="Tabla&#10;&#10;Descripción generada automáticamente">
            <a:extLst>
              <a:ext uri="{FF2B5EF4-FFF2-40B4-BE49-F238E27FC236}">
                <a16:creationId xmlns:a16="http://schemas.microsoft.com/office/drawing/2014/main" id="{6F3C62F7-F733-6C3F-3EEE-7C01B819E1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902" y="296133"/>
            <a:ext cx="2895278" cy="62769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" name="Imagen 6" descr="Calendario&#10;&#10;Descripción generada automáticamente">
            <a:extLst>
              <a:ext uri="{FF2B5EF4-FFF2-40B4-BE49-F238E27FC236}">
                <a16:creationId xmlns:a16="http://schemas.microsoft.com/office/drawing/2014/main" id="{796B2C7D-78CE-5770-298F-D7B71A4573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926" y="290512"/>
            <a:ext cx="2895907" cy="62769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166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3F08D1-09F5-426F-B8E5-4A2B3958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5461001"/>
          </a:xfrm>
        </p:spPr>
        <p:txBody>
          <a:bodyPr anchor="ctr">
            <a:normAutofit/>
          </a:bodyPr>
          <a:lstStyle/>
          <a:p>
            <a:pPr algn="ctr"/>
            <a:r>
              <a:rPr lang="es-AR" dirty="0">
                <a:ea typeface="Calibri" panose="020F0502020204030204" pitchFamily="34" charset="0"/>
                <a:cs typeface="Times New Roman" panose="02020603050405020304" pitchFamily="18" charset="0"/>
              </a:rPr>
              <a:t>INPUT HINTS &amp; INPUT PROMPT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8697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688BC74-907A-DA35-BCAB-633A1B3C2B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704" y="180975"/>
            <a:ext cx="2997108" cy="64960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9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BAD1B9D-D8FF-BC72-B8FA-5A902AECF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363" y="990202"/>
            <a:ext cx="4352053" cy="48775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3630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3F08D1-09F5-426F-B8E5-4A2B3958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5461001"/>
          </a:xfrm>
        </p:spPr>
        <p:txBody>
          <a:bodyPr anchor="ctr">
            <a:normAutofit/>
          </a:bodyPr>
          <a:lstStyle/>
          <a:p>
            <a:pPr algn="ctr"/>
            <a:r>
              <a:rPr lang="es-AR" dirty="0">
                <a:ea typeface="Calibri" panose="020F0502020204030204" pitchFamily="34" charset="0"/>
                <a:cs typeface="Times New Roman" panose="02020603050405020304" pitchFamily="18" charset="0"/>
              </a:rPr>
              <a:t>STRUCTURED FORMAT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6264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C97EF5-7258-6D3E-A330-2D4DFB092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352" y="844292"/>
            <a:ext cx="7865295" cy="51694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7763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3F08D1-09F5-426F-B8E5-4A2B3958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5461001"/>
          </a:xfrm>
        </p:spPr>
        <p:txBody>
          <a:bodyPr anchor="ctr">
            <a:normAutofit/>
          </a:bodyPr>
          <a:lstStyle/>
          <a:p>
            <a:pPr algn="ctr"/>
            <a:r>
              <a:rPr lang="es-AR" dirty="0">
                <a:ea typeface="Calibri" panose="020F0502020204030204" pitchFamily="34" charset="0"/>
                <a:cs typeface="Times New Roman" panose="02020603050405020304" pitchFamily="18" charset="0"/>
              </a:rPr>
              <a:t>APLICACIÓN DE LAS LEYES DE GESTALT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5640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032C2C8-EFDB-48CB-ACD8-24118FF9F7FB}"/>
              </a:ext>
            </a:extLst>
          </p:cNvPr>
          <p:cNvSpPr txBox="1"/>
          <p:nvPr/>
        </p:nvSpPr>
        <p:spPr>
          <a:xfrm>
            <a:off x="1722966" y="1197620"/>
            <a:ext cx="8746067" cy="4462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6000" dirty="0"/>
              <a:t>LEYES DE GESTALT: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sz="3200" dirty="0"/>
              <a:t>LEY DE PROXIMIDAD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sz="3200" dirty="0"/>
              <a:t>LEY DE REGIÓN COMÚN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sz="3200" dirty="0"/>
              <a:t>LEY DE SIMILITUD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sz="3200" dirty="0"/>
              <a:t>LEY DE CIERRE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sz="3200" dirty="0"/>
              <a:t>LEY DE CONTINUIDAD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sz="3200" dirty="0"/>
              <a:t>LEY DE SIMETRÍA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sz="3200" dirty="0"/>
              <a:t>LEY DE PREGNANCIA</a:t>
            </a:r>
          </a:p>
        </p:txBody>
      </p:sp>
    </p:spTree>
    <p:extLst>
      <p:ext uri="{BB962C8B-B14F-4D97-AF65-F5344CB8AC3E}">
        <p14:creationId xmlns:p14="http://schemas.microsoft.com/office/powerpoint/2010/main" val="143236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3F08D1-09F5-426F-B8E5-4A2B3958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5461001"/>
          </a:xfrm>
        </p:spPr>
        <p:txBody>
          <a:bodyPr anchor="ctr">
            <a:normAutofit/>
          </a:bodyPr>
          <a:lstStyle/>
          <a:p>
            <a:pPr algn="ctr"/>
            <a:r>
              <a:rPr lang="es-A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PÁGINA WEB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8237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3F08D1-09F5-426F-B8E5-4A2B3958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5461001"/>
          </a:xfrm>
        </p:spPr>
        <p:txBody>
          <a:bodyPr anchor="ctr">
            <a:normAutofit/>
          </a:bodyPr>
          <a:lstStyle/>
          <a:p>
            <a:pPr algn="ctr"/>
            <a:r>
              <a:rPr lang="es-A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PÁGINA WEB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2653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02B68B7-47E6-4615-B268-11753DBC74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9000" y="469900"/>
            <a:ext cx="10414000" cy="59182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837EECC-21B5-4498-AD31-7B0A9554999B}"/>
              </a:ext>
            </a:extLst>
          </p:cNvPr>
          <p:cNvSpPr/>
          <p:nvPr/>
        </p:nvSpPr>
        <p:spPr>
          <a:xfrm>
            <a:off x="1041401" y="1710267"/>
            <a:ext cx="849312" cy="12869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0412BB-13A6-4CD4-9D6F-AD1F50068F73}"/>
              </a:ext>
            </a:extLst>
          </p:cNvPr>
          <p:cNvSpPr/>
          <p:nvPr/>
        </p:nvSpPr>
        <p:spPr>
          <a:xfrm>
            <a:off x="1964532" y="1710267"/>
            <a:ext cx="792954" cy="12869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62730D6-A214-4BE0-B924-E9048961467E}"/>
              </a:ext>
            </a:extLst>
          </p:cNvPr>
          <p:cNvSpPr/>
          <p:nvPr/>
        </p:nvSpPr>
        <p:spPr>
          <a:xfrm>
            <a:off x="2882106" y="1710796"/>
            <a:ext cx="746918" cy="12869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7AE7D35-B400-4DB5-9E06-C4E79C5E4095}"/>
              </a:ext>
            </a:extLst>
          </p:cNvPr>
          <p:cNvSpPr/>
          <p:nvPr/>
        </p:nvSpPr>
        <p:spPr>
          <a:xfrm>
            <a:off x="3753645" y="1708414"/>
            <a:ext cx="746918" cy="12869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C05C246-AB5C-4C52-B017-0FB90B86C3F2}"/>
              </a:ext>
            </a:extLst>
          </p:cNvPr>
          <p:cNvSpPr/>
          <p:nvPr/>
        </p:nvSpPr>
        <p:spPr>
          <a:xfrm>
            <a:off x="4670426" y="1707090"/>
            <a:ext cx="792161" cy="12869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EF0E4E9-FF57-4EE1-8BD7-1E1FE21D6963}"/>
              </a:ext>
            </a:extLst>
          </p:cNvPr>
          <p:cNvSpPr/>
          <p:nvPr/>
        </p:nvSpPr>
        <p:spPr>
          <a:xfrm>
            <a:off x="946151" y="1642533"/>
            <a:ext cx="4667250" cy="143933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E04F39B-6BC5-4CA0-8D16-7C60BF165B80}"/>
              </a:ext>
            </a:extLst>
          </p:cNvPr>
          <p:cNvSpPr/>
          <p:nvPr/>
        </p:nvSpPr>
        <p:spPr>
          <a:xfrm>
            <a:off x="946151" y="3558540"/>
            <a:ext cx="4667250" cy="5334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0C155A8-FE1E-490D-BC20-CD355CF6F0B8}"/>
              </a:ext>
            </a:extLst>
          </p:cNvPr>
          <p:cNvSpPr/>
          <p:nvPr/>
        </p:nvSpPr>
        <p:spPr>
          <a:xfrm>
            <a:off x="946150" y="4621952"/>
            <a:ext cx="10285729" cy="155786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3F2F2C8-2C8C-4A89-9CC7-903BB42ED5EC}"/>
              </a:ext>
            </a:extLst>
          </p:cNvPr>
          <p:cNvCxnSpPr/>
          <p:nvPr/>
        </p:nvCxnSpPr>
        <p:spPr>
          <a:xfrm>
            <a:off x="9479279" y="4526280"/>
            <a:ext cx="175260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CD8E4BB-D283-48FD-B76C-C41BFAA84C5F}"/>
              </a:ext>
            </a:extLst>
          </p:cNvPr>
          <p:cNvSpPr/>
          <p:nvPr/>
        </p:nvSpPr>
        <p:spPr>
          <a:xfrm>
            <a:off x="4895851" y="3625212"/>
            <a:ext cx="376237" cy="39338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7DAC1E2-A673-44AC-B966-8221962956A9}"/>
              </a:ext>
            </a:extLst>
          </p:cNvPr>
          <p:cNvSpPr/>
          <p:nvPr/>
        </p:nvSpPr>
        <p:spPr>
          <a:xfrm>
            <a:off x="4479131" y="3628071"/>
            <a:ext cx="359569" cy="39338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E7833A1-BAC7-4CF5-BA64-C4308BF2D780}"/>
              </a:ext>
            </a:extLst>
          </p:cNvPr>
          <p:cNvSpPr/>
          <p:nvPr/>
        </p:nvSpPr>
        <p:spPr>
          <a:xfrm>
            <a:off x="4074318" y="3628548"/>
            <a:ext cx="359569" cy="39338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3414C11-EA77-4B66-87C3-10B71A6E6169}"/>
              </a:ext>
            </a:extLst>
          </p:cNvPr>
          <p:cNvSpPr/>
          <p:nvPr/>
        </p:nvSpPr>
        <p:spPr>
          <a:xfrm>
            <a:off x="3608781" y="3625212"/>
            <a:ext cx="359569" cy="39338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5715CF2-EEE0-42E1-B6F5-19B9BC4D7FC0}"/>
              </a:ext>
            </a:extLst>
          </p:cNvPr>
          <p:cNvSpPr/>
          <p:nvPr/>
        </p:nvSpPr>
        <p:spPr>
          <a:xfrm>
            <a:off x="3119832" y="3625212"/>
            <a:ext cx="359569" cy="39338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97A3ACA-7ED0-4564-A9CC-87005A3AA223}"/>
              </a:ext>
            </a:extLst>
          </p:cNvPr>
          <p:cNvSpPr/>
          <p:nvPr/>
        </p:nvSpPr>
        <p:spPr>
          <a:xfrm>
            <a:off x="2609051" y="3625212"/>
            <a:ext cx="359569" cy="39338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F1A146A-2110-4306-AE37-C012C4463AA3}"/>
              </a:ext>
            </a:extLst>
          </p:cNvPr>
          <p:cNvSpPr/>
          <p:nvPr/>
        </p:nvSpPr>
        <p:spPr>
          <a:xfrm>
            <a:off x="2127834" y="3625212"/>
            <a:ext cx="359569" cy="39338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ECDB41D-D04E-4B8E-90C4-A1F0E130836A}"/>
              </a:ext>
            </a:extLst>
          </p:cNvPr>
          <p:cNvSpPr/>
          <p:nvPr/>
        </p:nvSpPr>
        <p:spPr>
          <a:xfrm>
            <a:off x="1638885" y="3625212"/>
            <a:ext cx="359569" cy="39338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A25125C-7045-40BA-9650-029CF6C43C93}"/>
              </a:ext>
            </a:extLst>
          </p:cNvPr>
          <p:cNvSpPr/>
          <p:nvPr/>
        </p:nvSpPr>
        <p:spPr>
          <a:xfrm>
            <a:off x="1112734" y="3625212"/>
            <a:ext cx="359569" cy="39338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C8FFD6A-5E53-469B-80B0-BE4E30ABCB58}"/>
              </a:ext>
            </a:extLst>
          </p:cNvPr>
          <p:cNvSpPr/>
          <p:nvPr/>
        </p:nvSpPr>
        <p:spPr>
          <a:xfrm>
            <a:off x="1106975" y="4718888"/>
            <a:ext cx="1593850" cy="1356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0C4BFB03-11F4-4950-AF05-D7353EB0EF23}"/>
              </a:ext>
            </a:extLst>
          </p:cNvPr>
          <p:cNvSpPr/>
          <p:nvPr/>
        </p:nvSpPr>
        <p:spPr>
          <a:xfrm>
            <a:off x="2793053" y="4719837"/>
            <a:ext cx="1593850" cy="1356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9FA3044-5E0C-4B75-B1E2-5E8811DC0D73}"/>
              </a:ext>
            </a:extLst>
          </p:cNvPr>
          <p:cNvSpPr/>
          <p:nvPr/>
        </p:nvSpPr>
        <p:spPr>
          <a:xfrm>
            <a:off x="4479131" y="4718889"/>
            <a:ext cx="1593850" cy="1356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663AC2B-C7E0-4284-A01C-5223F228EF11}"/>
              </a:ext>
            </a:extLst>
          </p:cNvPr>
          <p:cNvSpPr/>
          <p:nvPr/>
        </p:nvSpPr>
        <p:spPr>
          <a:xfrm>
            <a:off x="6165209" y="4722703"/>
            <a:ext cx="1593850" cy="1356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2C7E982-A2B7-4D35-AD7F-A44CD01DD9AB}"/>
              </a:ext>
            </a:extLst>
          </p:cNvPr>
          <p:cNvSpPr/>
          <p:nvPr/>
        </p:nvSpPr>
        <p:spPr>
          <a:xfrm>
            <a:off x="7851287" y="4719837"/>
            <a:ext cx="1593850" cy="1356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BC26FF9-439F-4FCC-B4BD-350340D6E0FB}"/>
              </a:ext>
            </a:extLst>
          </p:cNvPr>
          <p:cNvSpPr/>
          <p:nvPr/>
        </p:nvSpPr>
        <p:spPr>
          <a:xfrm>
            <a:off x="9558654" y="4720417"/>
            <a:ext cx="1593850" cy="1356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12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3F08D1-09F5-426F-B8E5-4A2B3958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5461001"/>
          </a:xfrm>
        </p:spPr>
        <p:txBody>
          <a:bodyPr anchor="ctr">
            <a:normAutofit/>
          </a:bodyPr>
          <a:lstStyle/>
          <a:p>
            <a:pPr algn="ctr"/>
            <a:r>
              <a:rPr lang="es-A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APLICACIÓN MÓVIL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19719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F687101-CEA6-4C05-A5EC-98B5E37E1D8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7" b="40269"/>
          <a:stretch/>
        </p:blipFill>
        <p:spPr bwMode="auto">
          <a:xfrm>
            <a:off x="4727495" y="258410"/>
            <a:ext cx="2737009" cy="6341179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36E1CB0-45D8-4034-B57F-5B948785A15C}"/>
              </a:ext>
            </a:extLst>
          </p:cNvPr>
          <p:cNvSpPr/>
          <p:nvPr/>
        </p:nvSpPr>
        <p:spPr>
          <a:xfrm>
            <a:off x="4936331" y="914400"/>
            <a:ext cx="2374107" cy="80962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97E89C7-2696-4DB6-ABBE-F4C76D9D3035}"/>
              </a:ext>
            </a:extLst>
          </p:cNvPr>
          <p:cNvSpPr/>
          <p:nvPr/>
        </p:nvSpPr>
        <p:spPr>
          <a:xfrm>
            <a:off x="4727495" y="914400"/>
            <a:ext cx="144543" cy="8096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4BF1927-67D5-4289-8EA9-199F208267C7}"/>
              </a:ext>
            </a:extLst>
          </p:cNvPr>
          <p:cNvSpPr/>
          <p:nvPr/>
        </p:nvSpPr>
        <p:spPr>
          <a:xfrm>
            <a:off x="4978002" y="1842426"/>
            <a:ext cx="540545" cy="5000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BC7CA3C-98E1-4696-8AFA-8A4E764A34C8}"/>
              </a:ext>
            </a:extLst>
          </p:cNvPr>
          <p:cNvSpPr/>
          <p:nvPr/>
        </p:nvSpPr>
        <p:spPr>
          <a:xfrm>
            <a:off x="4978003" y="2419350"/>
            <a:ext cx="540544" cy="5000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36B3EA7-FC14-4018-851B-6B2319F046EF}"/>
              </a:ext>
            </a:extLst>
          </p:cNvPr>
          <p:cNvSpPr/>
          <p:nvPr/>
        </p:nvSpPr>
        <p:spPr>
          <a:xfrm>
            <a:off x="5680708" y="1842426"/>
            <a:ext cx="540545" cy="5000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A852E62-6146-4055-AC95-097A55709EEE}"/>
              </a:ext>
            </a:extLst>
          </p:cNvPr>
          <p:cNvSpPr/>
          <p:nvPr/>
        </p:nvSpPr>
        <p:spPr>
          <a:xfrm>
            <a:off x="6403182" y="1842425"/>
            <a:ext cx="540545" cy="5000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7DAF853-3E2F-41C5-8021-12C1A6498F10}"/>
              </a:ext>
            </a:extLst>
          </p:cNvPr>
          <p:cNvSpPr/>
          <p:nvPr/>
        </p:nvSpPr>
        <p:spPr>
          <a:xfrm>
            <a:off x="6403182" y="2419349"/>
            <a:ext cx="540545" cy="5000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8610F3C-B5DF-489F-8DFA-9C1F666D107B}"/>
              </a:ext>
            </a:extLst>
          </p:cNvPr>
          <p:cNvSpPr/>
          <p:nvPr/>
        </p:nvSpPr>
        <p:spPr>
          <a:xfrm>
            <a:off x="5680707" y="2419349"/>
            <a:ext cx="540545" cy="5000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E488A4B-C62E-465B-9A89-B60023449466}"/>
              </a:ext>
            </a:extLst>
          </p:cNvPr>
          <p:cNvSpPr/>
          <p:nvPr/>
        </p:nvSpPr>
        <p:spPr>
          <a:xfrm>
            <a:off x="7193397" y="2414584"/>
            <a:ext cx="271107" cy="5000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C25EDF3-ECC2-48D5-B37A-AA64FA892650}"/>
              </a:ext>
            </a:extLst>
          </p:cNvPr>
          <p:cNvSpPr/>
          <p:nvPr/>
        </p:nvSpPr>
        <p:spPr>
          <a:xfrm>
            <a:off x="7193397" y="1842425"/>
            <a:ext cx="271107" cy="5000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BE10887-6E15-4413-AC89-62EC52C8EC17}"/>
              </a:ext>
            </a:extLst>
          </p:cNvPr>
          <p:cNvSpPr/>
          <p:nvPr/>
        </p:nvSpPr>
        <p:spPr>
          <a:xfrm>
            <a:off x="4872038" y="3257549"/>
            <a:ext cx="1804987" cy="8096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4D237E8-E360-4D84-AAA6-C265026A7CDD}"/>
              </a:ext>
            </a:extLst>
          </p:cNvPr>
          <p:cNvSpPr/>
          <p:nvPr/>
        </p:nvSpPr>
        <p:spPr>
          <a:xfrm>
            <a:off x="6722269" y="3255167"/>
            <a:ext cx="742235" cy="8096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EB60F93-A640-44E2-B3B3-2782B60133C0}"/>
              </a:ext>
            </a:extLst>
          </p:cNvPr>
          <p:cNvSpPr/>
          <p:nvPr/>
        </p:nvSpPr>
        <p:spPr>
          <a:xfrm>
            <a:off x="4868467" y="4148136"/>
            <a:ext cx="2463402" cy="11049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63ACCF6-635E-443E-80BE-D03476457CC5}"/>
              </a:ext>
            </a:extLst>
          </p:cNvPr>
          <p:cNvSpPr/>
          <p:nvPr/>
        </p:nvSpPr>
        <p:spPr>
          <a:xfrm>
            <a:off x="4868467" y="5361335"/>
            <a:ext cx="2463402" cy="11049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DEBEC59-1478-45FC-998F-F54E1BE6B67E}"/>
              </a:ext>
            </a:extLst>
          </p:cNvPr>
          <p:cNvSpPr/>
          <p:nvPr/>
        </p:nvSpPr>
        <p:spPr>
          <a:xfrm>
            <a:off x="4868467" y="1814012"/>
            <a:ext cx="2596037" cy="1172076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92EDEC0-8EAC-4184-8E16-3264960CF46B}"/>
              </a:ext>
            </a:extLst>
          </p:cNvPr>
          <p:cNvSpPr/>
          <p:nvPr/>
        </p:nvSpPr>
        <p:spPr>
          <a:xfrm>
            <a:off x="4727495" y="852488"/>
            <a:ext cx="2737009" cy="904372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063E019-803E-4287-A092-5BE5126A0E62}"/>
              </a:ext>
            </a:extLst>
          </p:cNvPr>
          <p:cNvSpPr/>
          <p:nvPr/>
        </p:nvSpPr>
        <p:spPr>
          <a:xfrm>
            <a:off x="4794645" y="3207706"/>
            <a:ext cx="2669860" cy="877943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EB0091-2AD2-45EB-955B-203525CB1D6A}"/>
              </a:ext>
            </a:extLst>
          </p:cNvPr>
          <p:cNvSpPr/>
          <p:nvPr/>
        </p:nvSpPr>
        <p:spPr>
          <a:xfrm>
            <a:off x="4797980" y="4127279"/>
            <a:ext cx="2591040" cy="2416396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95FF9BA-9D2C-4804-B519-E689B8BFBDFB}"/>
              </a:ext>
            </a:extLst>
          </p:cNvPr>
          <p:cNvCxnSpPr/>
          <p:nvPr/>
        </p:nvCxnSpPr>
        <p:spPr>
          <a:xfrm flipH="1">
            <a:off x="4750594" y="821531"/>
            <a:ext cx="885825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8909F8F3-3B99-4031-8185-C218B14217E3}"/>
              </a:ext>
            </a:extLst>
          </p:cNvPr>
          <p:cNvCxnSpPr>
            <a:cxnSpLocks/>
          </p:cNvCxnSpPr>
          <p:nvPr/>
        </p:nvCxnSpPr>
        <p:spPr>
          <a:xfrm>
            <a:off x="6484145" y="816768"/>
            <a:ext cx="957261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A16DC526-D26D-4C47-9453-4387D7DB40A4}"/>
              </a:ext>
            </a:extLst>
          </p:cNvPr>
          <p:cNvCxnSpPr>
            <a:cxnSpLocks/>
          </p:cNvCxnSpPr>
          <p:nvPr/>
        </p:nvCxnSpPr>
        <p:spPr>
          <a:xfrm>
            <a:off x="6490930" y="2374106"/>
            <a:ext cx="957261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61B80D7C-FA66-4B13-8D47-5B6FF354409C}"/>
              </a:ext>
            </a:extLst>
          </p:cNvPr>
          <p:cNvCxnSpPr>
            <a:cxnSpLocks/>
          </p:cNvCxnSpPr>
          <p:nvPr/>
        </p:nvCxnSpPr>
        <p:spPr>
          <a:xfrm>
            <a:off x="6507243" y="3169443"/>
            <a:ext cx="957261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0B224FD8-A29A-48ED-8E09-5518E5626003}"/>
              </a:ext>
            </a:extLst>
          </p:cNvPr>
          <p:cNvCxnSpPr/>
          <p:nvPr/>
        </p:nvCxnSpPr>
        <p:spPr>
          <a:xfrm>
            <a:off x="7389020" y="5222081"/>
            <a:ext cx="0" cy="126444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006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3F08D1-09F5-426F-B8E5-4A2B3958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5461001"/>
          </a:xfrm>
        </p:spPr>
        <p:txBody>
          <a:bodyPr anchor="ctr">
            <a:normAutofit/>
          </a:bodyPr>
          <a:lstStyle/>
          <a:p>
            <a:pPr algn="ctr"/>
            <a:r>
              <a:rPr lang="es-AR" dirty="0">
                <a:ea typeface="Calibri" panose="020F0502020204030204" pitchFamily="34" charset="0"/>
                <a:cs typeface="Times New Roman" panose="02020603050405020304" pitchFamily="18" charset="0"/>
              </a:rPr>
              <a:t>SEMEJANZAS Y DIFERENCIAS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0071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3F08D1-09F5-426F-B8E5-4A2B3958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5461001"/>
          </a:xfrm>
        </p:spPr>
        <p:txBody>
          <a:bodyPr anchor="ctr">
            <a:normAutofit/>
          </a:bodyPr>
          <a:lstStyle/>
          <a:p>
            <a:pPr algn="ctr"/>
            <a:r>
              <a:rPr lang="es-A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SEMEJANZAS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9100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1BFB4E3-9CA3-424C-B01A-41D34DA3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510" y="95251"/>
            <a:ext cx="3238500" cy="666750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APLICACIÓN</a:t>
            </a: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23D924FF-8812-41BA-B98B-51299151ED1B}"/>
              </a:ext>
            </a:extLst>
          </p:cNvPr>
          <p:cNvSpPr txBox="1">
            <a:spLocks/>
          </p:cNvSpPr>
          <p:nvPr/>
        </p:nvSpPr>
        <p:spPr>
          <a:xfrm>
            <a:off x="7452360" y="95251"/>
            <a:ext cx="3238500" cy="6667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WEB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61894A2-F472-45AC-A351-427410C6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569" y="570914"/>
            <a:ext cx="2634298" cy="571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035560-AE5D-4ED7-85CA-3D089713A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733" y="2250015"/>
            <a:ext cx="6380381" cy="235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4E0BC5F8-8BE5-4AF0-8EFA-E39DD31F7891}"/>
              </a:ext>
            </a:extLst>
          </p:cNvPr>
          <p:cNvSpPr/>
          <p:nvPr/>
        </p:nvSpPr>
        <p:spPr>
          <a:xfrm>
            <a:off x="1498601" y="4690533"/>
            <a:ext cx="965199" cy="2709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6679F48-BB18-4FBA-95FE-A515B41E6169}"/>
              </a:ext>
            </a:extLst>
          </p:cNvPr>
          <p:cNvSpPr/>
          <p:nvPr/>
        </p:nvSpPr>
        <p:spPr>
          <a:xfrm>
            <a:off x="3167700" y="4690533"/>
            <a:ext cx="965199" cy="2709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C29F42B-F2EA-4A20-8381-550F0DBA02CA}"/>
              </a:ext>
            </a:extLst>
          </p:cNvPr>
          <p:cNvSpPr/>
          <p:nvPr/>
        </p:nvSpPr>
        <p:spPr>
          <a:xfrm>
            <a:off x="5619750" y="3429000"/>
            <a:ext cx="476250" cy="187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E7D1741-8F79-44E4-B696-61BFC718C742}"/>
              </a:ext>
            </a:extLst>
          </p:cNvPr>
          <p:cNvSpPr/>
          <p:nvPr/>
        </p:nvSpPr>
        <p:spPr>
          <a:xfrm>
            <a:off x="5607049" y="4305300"/>
            <a:ext cx="631825" cy="187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6364E90-E6C6-46CF-A00A-6E3B76531B22}"/>
              </a:ext>
            </a:extLst>
          </p:cNvPr>
          <p:cNvSpPr/>
          <p:nvPr/>
        </p:nvSpPr>
        <p:spPr>
          <a:xfrm>
            <a:off x="6877049" y="3429000"/>
            <a:ext cx="650875" cy="187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2C1690C-F968-4126-A7E3-F66BE986C496}"/>
              </a:ext>
            </a:extLst>
          </p:cNvPr>
          <p:cNvSpPr/>
          <p:nvPr/>
        </p:nvSpPr>
        <p:spPr>
          <a:xfrm>
            <a:off x="6893982" y="4305299"/>
            <a:ext cx="631824" cy="187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AD2A7F0-27F6-4B8D-857C-CE17153F92E6}"/>
              </a:ext>
            </a:extLst>
          </p:cNvPr>
          <p:cNvSpPr/>
          <p:nvPr/>
        </p:nvSpPr>
        <p:spPr>
          <a:xfrm>
            <a:off x="8140700" y="3428998"/>
            <a:ext cx="539750" cy="187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8200380-BB79-4F12-B09F-1E4537799680}"/>
              </a:ext>
            </a:extLst>
          </p:cNvPr>
          <p:cNvSpPr/>
          <p:nvPr/>
        </p:nvSpPr>
        <p:spPr>
          <a:xfrm>
            <a:off x="8163295" y="4305298"/>
            <a:ext cx="517155" cy="187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A3A6C33-4D4C-4615-998C-817FF089AB59}"/>
              </a:ext>
            </a:extLst>
          </p:cNvPr>
          <p:cNvSpPr/>
          <p:nvPr/>
        </p:nvSpPr>
        <p:spPr>
          <a:xfrm>
            <a:off x="9444516" y="3428998"/>
            <a:ext cx="650875" cy="187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B595B0B-DB51-4145-A7D3-C6EBE9761506}"/>
              </a:ext>
            </a:extLst>
          </p:cNvPr>
          <p:cNvSpPr/>
          <p:nvPr/>
        </p:nvSpPr>
        <p:spPr>
          <a:xfrm>
            <a:off x="10742940" y="4305298"/>
            <a:ext cx="650875" cy="187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AE8BA22-067C-4236-9868-295B54A44F00}"/>
              </a:ext>
            </a:extLst>
          </p:cNvPr>
          <p:cNvSpPr/>
          <p:nvPr/>
        </p:nvSpPr>
        <p:spPr>
          <a:xfrm>
            <a:off x="9444516" y="4305298"/>
            <a:ext cx="650875" cy="187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145CF237-BBBE-46BD-A076-493007FA6C92}"/>
              </a:ext>
            </a:extLst>
          </p:cNvPr>
          <p:cNvSpPr/>
          <p:nvPr/>
        </p:nvSpPr>
        <p:spPr>
          <a:xfrm>
            <a:off x="10742940" y="3428998"/>
            <a:ext cx="517155" cy="187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1730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1BFB4E3-9CA3-424C-B01A-41D34DA3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510" y="95251"/>
            <a:ext cx="3238500" cy="666750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APLICACIÓN</a:t>
            </a: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23D924FF-8812-41BA-B98B-51299151ED1B}"/>
              </a:ext>
            </a:extLst>
          </p:cNvPr>
          <p:cNvSpPr txBox="1">
            <a:spLocks/>
          </p:cNvSpPr>
          <p:nvPr/>
        </p:nvSpPr>
        <p:spPr>
          <a:xfrm>
            <a:off x="7452360" y="95251"/>
            <a:ext cx="3238500" cy="6667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WEB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61894A2-F472-45AC-A351-427410C6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569" y="570914"/>
            <a:ext cx="2634298" cy="571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035560-AE5D-4ED7-85CA-3D089713A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733" y="2250015"/>
            <a:ext cx="6380381" cy="235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C89B7BF-6705-4228-8657-E3E23A8B40D8}"/>
              </a:ext>
            </a:extLst>
          </p:cNvPr>
          <p:cNvSpPr/>
          <p:nvPr/>
        </p:nvSpPr>
        <p:spPr>
          <a:xfrm>
            <a:off x="1495426" y="4679950"/>
            <a:ext cx="1714500" cy="844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BFD1918-6F25-4585-98AB-4AD077FB6D2C}"/>
              </a:ext>
            </a:extLst>
          </p:cNvPr>
          <p:cNvSpPr/>
          <p:nvPr/>
        </p:nvSpPr>
        <p:spPr>
          <a:xfrm>
            <a:off x="5655733" y="3429000"/>
            <a:ext cx="1187980" cy="619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1B9075C-DD89-4D9A-AB65-9E0D71FABB3B}"/>
              </a:ext>
            </a:extLst>
          </p:cNvPr>
          <p:cNvSpPr/>
          <p:nvPr/>
        </p:nvSpPr>
        <p:spPr>
          <a:xfrm>
            <a:off x="6927321" y="3414710"/>
            <a:ext cx="1187980" cy="619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7F02457-6B60-4635-AB94-DE2A3107AAF4}"/>
              </a:ext>
            </a:extLst>
          </p:cNvPr>
          <p:cNvSpPr/>
          <p:nvPr/>
        </p:nvSpPr>
        <p:spPr>
          <a:xfrm>
            <a:off x="8210129" y="3429000"/>
            <a:ext cx="1187980" cy="619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8D6C8D8-CD93-4873-AD99-7E645DE13B19}"/>
              </a:ext>
            </a:extLst>
          </p:cNvPr>
          <p:cNvSpPr/>
          <p:nvPr/>
        </p:nvSpPr>
        <p:spPr>
          <a:xfrm>
            <a:off x="9502880" y="3429000"/>
            <a:ext cx="1187980" cy="619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7C785F8-E0F0-444C-B0BC-79A4B0BFAADB}"/>
              </a:ext>
            </a:extLst>
          </p:cNvPr>
          <p:cNvSpPr/>
          <p:nvPr/>
        </p:nvSpPr>
        <p:spPr>
          <a:xfrm>
            <a:off x="10795631" y="3414710"/>
            <a:ext cx="1187980" cy="619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449B02A-6E87-4B0F-BDBC-5371DF20FD02}"/>
              </a:ext>
            </a:extLst>
          </p:cNvPr>
          <p:cNvSpPr/>
          <p:nvPr/>
        </p:nvSpPr>
        <p:spPr>
          <a:xfrm>
            <a:off x="5655733" y="4298419"/>
            <a:ext cx="1187980" cy="30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38DA675-625F-4E5A-BD6E-7BC7A32539CA}"/>
              </a:ext>
            </a:extLst>
          </p:cNvPr>
          <p:cNvSpPr/>
          <p:nvPr/>
        </p:nvSpPr>
        <p:spPr>
          <a:xfrm>
            <a:off x="6927321" y="4298418"/>
            <a:ext cx="1187980" cy="30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13CF8E2-6848-4870-998E-4D4F388AEBFE}"/>
              </a:ext>
            </a:extLst>
          </p:cNvPr>
          <p:cNvSpPr/>
          <p:nvPr/>
        </p:nvSpPr>
        <p:spPr>
          <a:xfrm>
            <a:off x="8210129" y="4298418"/>
            <a:ext cx="1187980" cy="30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7FA0731-4D96-496D-82D7-9C8AFC4C616D}"/>
              </a:ext>
            </a:extLst>
          </p:cNvPr>
          <p:cNvSpPr/>
          <p:nvPr/>
        </p:nvSpPr>
        <p:spPr>
          <a:xfrm>
            <a:off x="9502880" y="4298418"/>
            <a:ext cx="1187980" cy="30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81F8226-BA3A-4F47-94BC-5687E575E538}"/>
              </a:ext>
            </a:extLst>
          </p:cNvPr>
          <p:cNvSpPr/>
          <p:nvPr/>
        </p:nvSpPr>
        <p:spPr>
          <a:xfrm>
            <a:off x="10782301" y="4298679"/>
            <a:ext cx="1187980" cy="30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C690267-DF8A-48E5-9119-7EFC4E4F5E1E}"/>
              </a:ext>
            </a:extLst>
          </p:cNvPr>
          <p:cNvSpPr/>
          <p:nvPr/>
        </p:nvSpPr>
        <p:spPr>
          <a:xfrm>
            <a:off x="3263689" y="4679950"/>
            <a:ext cx="707178" cy="844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8789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1BFB4E3-9CA3-424C-B01A-41D34DA3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510" y="95251"/>
            <a:ext cx="3238500" cy="666750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APLICACIÓN</a:t>
            </a: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23D924FF-8812-41BA-B98B-51299151ED1B}"/>
              </a:ext>
            </a:extLst>
          </p:cNvPr>
          <p:cNvSpPr txBox="1">
            <a:spLocks/>
          </p:cNvSpPr>
          <p:nvPr/>
        </p:nvSpPr>
        <p:spPr>
          <a:xfrm>
            <a:off x="7452360" y="95251"/>
            <a:ext cx="3238500" cy="6667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WEB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4191CD6-9996-48E1-A136-C7D9EB85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35" y="628650"/>
            <a:ext cx="37909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B681097-7D92-4BC5-B578-99E5E1B47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0" y="700088"/>
            <a:ext cx="266700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24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1BFB4E3-9CA3-424C-B01A-41D34DA3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510" y="95251"/>
            <a:ext cx="3238500" cy="666750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APLICACIÓN</a:t>
            </a: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23D924FF-8812-41BA-B98B-51299151ED1B}"/>
              </a:ext>
            </a:extLst>
          </p:cNvPr>
          <p:cNvSpPr txBox="1">
            <a:spLocks/>
          </p:cNvSpPr>
          <p:nvPr/>
        </p:nvSpPr>
        <p:spPr>
          <a:xfrm>
            <a:off x="7452360" y="95251"/>
            <a:ext cx="3238500" cy="6667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WEB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925CCE5-ACFB-48EB-8C9A-18B19250B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528" y="801472"/>
            <a:ext cx="2430463" cy="525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9938032-ECFA-4351-B67A-DCA416EEC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687" y="1333764"/>
            <a:ext cx="5479845" cy="419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6FFB748-C4C7-498B-B70D-1B58FA38BA1C}"/>
              </a:ext>
            </a:extLst>
          </p:cNvPr>
          <p:cNvSpPr/>
          <p:nvPr/>
        </p:nvSpPr>
        <p:spPr>
          <a:xfrm>
            <a:off x="2651760" y="5509680"/>
            <a:ext cx="1163004" cy="404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0E5A2EE-31A3-4DF6-9AE4-E57F375049F4}"/>
              </a:ext>
            </a:extLst>
          </p:cNvPr>
          <p:cNvSpPr/>
          <p:nvPr/>
        </p:nvSpPr>
        <p:spPr>
          <a:xfrm>
            <a:off x="9091613" y="5100635"/>
            <a:ext cx="2643187" cy="3619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069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05FE2-3D47-48C2-AFFC-AC5305EE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AR" sz="5400" dirty="0">
                <a:ea typeface="Calibri" panose="020F0502020204030204" pitchFamily="34" charset="0"/>
                <a:cs typeface="Times New Roman" panose="02020603050405020304" pitchFamily="18" charset="0"/>
              </a:rPr>
              <a:t>FAT</a:t>
            </a:r>
            <a:r>
              <a:rPr lang="es-AR" sz="5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FOOTER</a:t>
            </a:r>
            <a:endParaRPr lang="es-ES" sz="5400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4F13941-29D4-4890-ACD5-5296B0EE80F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80" y="2171700"/>
            <a:ext cx="9388040" cy="417728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2528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3F08D1-09F5-426F-B8E5-4A2B3958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5461001"/>
          </a:xfrm>
        </p:spPr>
        <p:txBody>
          <a:bodyPr anchor="ctr">
            <a:normAutofit/>
          </a:bodyPr>
          <a:lstStyle/>
          <a:p>
            <a:pPr algn="ctr"/>
            <a:r>
              <a:rPr lang="es-A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DIFERENCIAS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9143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1BFB4E3-9CA3-424C-B01A-41D34DA3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510" y="95251"/>
            <a:ext cx="3238500" cy="666750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APLICACIÓN</a:t>
            </a: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23D924FF-8812-41BA-B98B-51299151ED1B}"/>
              </a:ext>
            </a:extLst>
          </p:cNvPr>
          <p:cNvSpPr txBox="1">
            <a:spLocks/>
          </p:cNvSpPr>
          <p:nvPr/>
        </p:nvSpPr>
        <p:spPr>
          <a:xfrm>
            <a:off x="7452360" y="95251"/>
            <a:ext cx="3238500" cy="6667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WEB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FCE734-9957-463F-BC75-1E19637F9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896" y="608871"/>
            <a:ext cx="3801428" cy="564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A1255D1-9A27-48A9-A692-4EFC6DFD4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434" y="608871"/>
            <a:ext cx="2589553" cy="564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0EE0ABD-3599-403B-9E76-DC6A5164C1B1}"/>
              </a:ext>
            </a:extLst>
          </p:cNvPr>
          <p:cNvSpPr/>
          <p:nvPr/>
        </p:nvSpPr>
        <p:spPr>
          <a:xfrm>
            <a:off x="1876425" y="879474"/>
            <a:ext cx="584200" cy="568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9133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EBE4F-C6B0-4904-8F4B-0E23C991B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47133"/>
            <a:ext cx="9601200" cy="63500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WEB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2EB631-12AC-45A2-BDCA-ED5FB22B9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93" y="1061508"/>
            <a:ext cx="10180213" cy="473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004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1BFB4E3-9CA3-424C-B01A-41D34DA3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510" y="95251"/>
            <a:ext cx="3238500" cy="666750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APLICACIÓN</a:t>
            </a: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23D924FF-8812-41BA-B98B-51299151ED1B}"/>
              </a:ext>
            </a:extLst>
          </p:cNvPr>
          <p:cNvSpPr txBox="1">
            <a:spLocks/>
          </p:cNvSpPr>
          <p:nvPr/>
        </p:nvSpPr>
        <p:spPr>
          <a:xfrm>
            <a:off x="7452360" y="95251"/>
            <a:ext cx="3238500" cy="6667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WEB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FCE734-9957-463F-BC75-1E19637F9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896" y="608871"/>
            <a:ext cx="3801428" cy="564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A1255D1-9A27-48A9-A692-4EFC6DFD4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434" y="608871"/>
            <a:ext cx="2589553" cy="564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0EE0ABD-3599-403B-9E76-DC6A5164C1B1}"/>
              </a:ext>
            </a:extLst>
          </p:cNvPr>
          <p:cNvSpPr/>
          <p:nvPr/>
        </p:nvSpPr>
        <p:spPr>
          <a:xfrm>
            <a:off x="1436157" y="4460874"/>
            <a:ext cx="2001309" cy="16435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1068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1BFB4E3-9CA3-424C-B01A-41D34DA3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510" y="95251"/>
            <a:ext cx="3238500" cy="666750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APLICACIÓN</a:t>
            </a: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23D924FF-8812-41BA-B98B-51299151ED1B}"/>
              </a:ext>
            </a:extLst>
          </p:cNvPr>
          <p:cNvSpPr txBox="1">
            <a:spLocks/>
          </p:cNvSpPr>
          <p:nvPr/>
        </p:nvSpPr>
        <p:spPr>
          <a:xfrm>
            <a:off x="7452360" y="95251"/>
            <a:ext cx="3238500" cy="6667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WEB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3DD10AB-5468-4D02-A99A-98C1424B4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09" y="618692"/>
            <a:ext cx="2610101" cy="562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C15946E-5800-48E9-AAB0-883C15222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275" y="1323907"/>
            <a:ext cx="4622670" cy="421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857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05FE2-3D47-48C2-AFFC-AC5305EE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AR" sz="5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CARROUSEL</a:t>
            </a:r>
            <a:endParaRPr lang="es-ES" sz="5400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98B450C-9A77-4842-B82A-EC43703ADF6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00" y="2171700"/>
            <a:ext cx="9388800" cy="417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0422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05FE2-3D47-48C2-AFFC-AC5305EE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AR" sz="5400" dirty="0">
                <a:ea typeface="Calibri" panose="020F0502020204030204" pitchFamily="34" charset="0"/>
                <a:cs typeface="Times New Roman" panose="02020603050405020304" pitchFamily="18" charset="0"/>
              </a:rPr>
              <a:t>ACCORDION MENU</a:t>
            </a:r>
            <a:endParaRPr lang="es-ES" sz="5400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0350734-EC5B-4421-BDEB-B254402940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00" y="2171700"/>
            <a:ext cx="9388800" cy="417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5789484-6D65-41E6-9539-988CA68FB995}"/>
              </a:ext>
            </a:extLst>
          </p:cNvPr>
          <p:cNvSpPr/>
          <p:nvPr/>
        </p:nvSpPr>
        <p:spPr>
          <a:xfrm>
            <a:off x="8348133" y="3657600"/>
            <a:ext cx="719667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585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3F08D1-09F5-426F-B8E5-4A2B3958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5461001"/>
          </a:xfrm>
        </p:spPr>
        <p:txBody>
          <a:bodyPr anchor="ctr">
            <a:normAutofit/>
          </a:bodyPr>
          <a:lstStyle/>
          <a:p>
            <a:pPr algn="ctr"/>
            <a:r>
              <a:rPr lang="es-A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APLICACIÓN MÓVIL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6685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C94C2C4-8876-4050-8661-14A9D4E1B4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516" y="291208"/>
            <a:ext cx="2676102" cy="627558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EFE6053E-EDBA-41F8-8DD6-1DD929EAFB32}"/>
              </a:ext>
            </a:extLst>
          </p:cNvPr>
          <p:cNvSpPr txBox="1">
            <a:spLocks/>
          </p:cNvSpPr>
          <p:nvPr/>
        </p:nvSpPr>
        <p:spPr>
          <a:xfrm>
            <a:off x="702733" y="2686050"/>
            <a:ext cx="8419783" cy="14859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AR" sz="5400" dirty="0">
                <a:ea typeface="Calibri" panose="020F0502020204030204" pitchFamily="34" charset="0"/>
                <a:cs typeface="Times New Roman" panose="02020603050405020304" pitchFamily="18" charset="0"/>
              </a:rPr>
              <a:t>AUTOCOMPLETE SEARCH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3535984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EFE6053E-EDBA-41F8-8DD6-1DD929EAFB32}"/>
              </a:ext>
            </a:extLst>
          </p:cNvPr>
          <p:cNvSpPr txBox="1">
            <a:spLocks/>
          </p:cNvSpPr>
          <p:nvPr/>
        </p:nvSpPr>
        <p:spPr>
          <a:xfrm>
            <a:off x="702733" y="2686050"/>
            <a:ext cx="8419783" cy="14859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AR" sz="5400" dirty="0">
                <a:ea typeface="Calibri" panose="020F0502020204030204" pitchFamily="34" charset="0"/>
                <a:cs typeface="Times New Roman" panose="02020603050405020304" pitchFamily="18" charset="0"/>
              </a:rPr>
              <a:t>PAYWALL</a:t>
            </a:r>
            <a:endParaRPr lang="es-ES" sz="5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BED1E8-3B08-45C7-9360-2B027F7BF40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516" y="291600"/>
            <a:ext cx="2674800" cy="62748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4224594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141</TotalTime>
  <Words>129</Words>
  <Application>Microsoft Office PowerPoint</Application>
  <PresentationFormat>Panorámica</PresentationFormat>
  <Paragraphs>53</Paragraphs>
  <Slides>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7" baseType="lpstr">
      <vt:lpstr>Arial</vt:lpstr>
      <vt:lpstr>Franklin Gothic Book</vt:lpstr>
      <vt:lpstr>Recorte</vt:lpstr>
      <vt:lpstr>Diseño de sistemas</vt:lpstr>
      <vt:lpstr>INDICAR 3 PATRONES EMPLEADOS EN CADA PRESENTACIÓN/DISPOSITIVO</vt:lpstr>
      <vt:lpstr>PÁGINA WEB</vt:lpstr>
      <vt:lpstr>FATFOOTER</vt:lpstr>
      <vt:lpstr>CARROUSEL</vt:lpstr>
      <vt:lpstr>ACCORDION MENU</vt:lpstr>
      <vt:lpstr>APLICACIÓN MÓVIL</vt:lpstr>
      <vt:lpstr>Presentación de PowerPoint</vt:lpstr>
      <vt:lpstr>Presentación de PowerPoint</vt:lpstr>
      <vt:lpstr>Presentación de PowerPoint</vt:lpstr>
      <vt:lpstr>INDICAR 2 PATRONES PROPIOS DE CADA PRESENTACIÓN/DISPOSITIVO</vt:lpstr>
      <vt:lpstr>PÁGINA WEB</vt:lpstr>
      <vt:lpstr>ESCAPE HATCH</vt:lpstr>
      <vt:lpstr>BREADCRUMPS</vt:lpstr>
      <vt:lpstr>APLICACIÓN MÓVIL</vt:lpstr>
      <vt:lpstr>Presentación de PowerPoint</vt:lpstr>
      <vt:lpstr>Presentación de PowerPoint</vt:lpstr>
      <vt:lpstr>INDICAR 2 PATRONES DE LA CATEGORÍA SOLICITAR INFORMACIÓN.</vt:lpstr>
      <vt:lpstr>FORGIVING FORMAT</vt:lpstr>
      <vt:lpstr>Presentación de PowerPoint</vt:lpstr>
      <vt:lpstr>Presentación de PowerPoint</vt:lpstr>
      <vt:lpstr>ELECCIÓN DE UN CONTROL</vt:lpstr>
      <vt:lpstr>Presentación de PowerPoint</vt:lpstr>
      <vt:lpstr>INPUT HINTS &amp; INPUT PROMPT</vt:lpstr>
      <vt:lpstr>Presentación de PowerPoint</vt:lpstr>
      <vt:lpstr>STRUCTURED FORMAT</vt:lpstr>
      <vt:lpstr>Presentación de PowerPoint</vt:lpstr>
      <vt:lpstr>APLICACIÓN DE LAS LEYES DE GESTALT</vt:lpstr>
      <vt:lpstr>Presentación de PowerPoint</vt:lpstr>
      <vt:lpstr>PÁGINA WEB</vt:lpstr>
      <vt:lpstr>Presentación de PowerPoint</vt:lpstr>
      <vt:lpstr>APLICACIÓN MÓVIL</vt:lpstr>
      <vt:lpstr>Presentación de PowerPoint</vt:lpstr>
      <vt:lpstr>SEMEJANZAS Y DIFERENCIAS</vt:lpstr>
      <vt:lpstr>SEMEJANZAS</vt:lpstr>
      <vt:lpstr>APLICACIÓN</vt:lpstr>
      <vt:lpstr>APLICACIÓN</vt:lpstr>
      <vt:lpstr>APLICACIÓN</vt:lpstr>
      <vt:lpstr>APLICACIÓN</vt:lpstr>
      <vt:lpstr>DIFERENCIAS</vt:lpstr>
      <vt:lpstr>APLICACIÓN</vt:lpstr>
      <vt:lpstr>WEB</vt:lpstr>
      <vt:lpstr>APLICACIÓN</vt:lpstr>
      <vt:lpstr>APLICACIÓN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 sistemas</dc:title>
  <dc:creator>Gustavo Giampietro</dc:creator>
  <cp:lastModifiedBy>Gustavo Giampietro</cp:lastModifiedBy>
  <cp:revision>14</cp:revision>
  <dcterms:created xsi:type="dcterms:W3CDTF">2024-07-29T22:23:12Z</dcterms:created>
  <dcterms:modified xsi:type="dcterms:W3CDTF">2024-07-30T00:45:08Z</dcterms:modified>
</cp:coreProperties>
</file>